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92" r:id="rId4"/>
    <p:sldId id="279" r:id="rId5"/>
    <p:sldId id="293" r:id="rId6"/>
    <p:sldId id="294" r:id="rId7"/>
    <p:sldId id="295" r:id="rId8"/>
    <p:sldId id="288" r:id="rId9"/>
  </p:sldIdLst>
  <p:sldSz cx="12192000" cy="6858000"/>
  <p:notesSz cx="6858000" cy="9144000"/>
  <p:embeddedFontLst>
    <p:embeddedFont>
      <p:font typeface="Aquatico" pitchFamily="2" charset="0"/>
      <p:regular r:id="rId11"/>
    </p:embeddedFont>
    <p:embeddedFont>
      <p:font typeface="Poppins" pitchFamily="2" charset="77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77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97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orient="horz" pos="3339" userDrawn="1">
          <p15:clr>
            <a:srgbClr val="A4A3A4"/>
          </p15:clr>
        </p15:guide>
        <p15:guide id="8" orient="horz" pos="2999" userDrawn="1">
          <p15:clr>
            <a:srgbClr val="A4A3A4"/>
          </p15:clr>
        </p15:guide>
        <p15:guide id="9" pos="1073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1" orient="horz" pos="2251" userDrawn="1">
          <p15:clr>
            <a:srgbClr val="A4A3A4"/>
          </p15:clr>
        </p15:guide>
        <p15:guide id="12" pos="53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" initials="x" lastIdx="4" clrIdx="0"/>
  <p:cmAuthor id="2" name="Elena Aceto" initials="" lastIdx="1" clrIdx="1">
    <p:extLst>
      <p:ext uri="{19B8F6BF-5375-455C-9EA6-DF929625EA0E}">
        <p15:presenceInfo xmlns:p15="http://schemas.microsoft.com/office/powerpoint/2012/main" userId="S::elena@soundreefspa.onmicrosoft.com::9c408b0b-62a5-4d42-8437-08551014ab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AA"/>
    <a:srgbClr val="F47020"/>
    <a:srgbClr val="F7F9F5"/>
    <a:srgbClr val="68B045"/>
    <a:srgbClr val="F56493"/>
    <a:srgbClr val="FFC000"/>
    <a:srgbClr val="4472C4"/>
    <a:srgbClr val="424447"/>
    <a:srgbClr val="1FAA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2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872" y="192"/>
      </p:cViewPr>
      <p:guideLst>
        <p:guide orient="horz" pos="935"/>
        <p:guide pos="2774"/>
        <p:guide pos="483"/>
        <p:guide pos="7197"/>
        <p:guide orient="horz" pos="346"/>
        <p:guide orient="horz" pos="3974"/>
        <p:guide orient="horz" pos="3339"/>
        <p:guide orient="horz" pos="2999"/>
        <p:guide pos="1073"/>
        <p:guide pos="6085"/>
        <p:guide orient="horz" pos="2251"/>
        <p:guide pos="5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4490F-F4F4-7249-A060-7B9D58D235F6}" type="datetimeFigureOut">
              <a:rPr lang="it-IT" smtClean="0"/>
              <a:t>03/01/25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5707-1B49-0E49-9A26-615EC5C95D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1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7047E8-8695-444B-8377-7FA672E5AF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7688" y="3791246"/>
            <a:ext cx="10304313" cy="2517479"/>
          </a:xfrm>
          <a:custGeom>
            <a:avLst/>
            <a:gdLst>
              <a:gd name="connsiteX0" fmla="*/ 0 w 10304313"/>
              <a:gd name="connsiteY0" fmla="*/ 0 h 2517479"/>
              <a:gd name="connsiteX1" fmla="*/ 10304313 w 10304313"/>
              <a:gd name="connsiteY1" fmla="*/ 0 h 2517479"/>
              <a:gd name="connsiteX2" fmla="*/ 10304313 w 10304313"/>
              <a:gd name="connsiteY2" fmla="*/ 2517479 h 2517479"/>
              <a:gd name="connsiteX3" fmla="*/ 0 w 10304313"/>
              <a:gd name="connsiteY3" fmla="*/ 2517479 h 251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313" h="2517479">
                <a:moveTo>
                  <a:pt x="0" y="0"/>
                </a:moveTo>
                <a:lnTo>
                  <a:pt x="10304313" y="0"/>
                </a:lnTo>
                <a:lnTo>
                  <a:pt x="10304313" y="2517479"/>
                </a:lnTo>
                <a:lnTo>
                  <a:pt x="0" y="251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22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814C-69D4-4C77-B2A9-FA3DE2FD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B11FB-29D3-445D-9722-284792CF3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AF6B-AF41-4F54-AF08-9CD7D567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DED-D42D-4CD6-AD34-A736FCCC5C54}" type="datetimeFigureOut">
              <a:rPr lang="en-IN" smtClean="0"/>
              <a:t>03/01/25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7BFC5-20C5-468F-AC87-795BC74A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2BF3-9BFB-44C6-BD7B-5E12DBF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F61-15AC-4AC2-AA3B-80B6B126963C}" type="slidenum">
              <a:rPr lang="en-IN" smtClean="0"/>
              <a:t>‹N›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7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298DF-0458-4875-88B2-638889534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038F2-183C-4188-B26F-A362E41B4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8026-61E2-43FC-AEA9-D20B4F1F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DED-D42D-4CD6-AD34-A736FCCC5C54}" type="datetimeFigureOut">
              <a:rPr lang="en-IN" smtClean="0"/>
              <a:t>03/01/25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046A1-BB98-4419-9DB7-151D1EC2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891C8-6ABA-48F0-9E87-6017A7A7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F61-15AC-4AC2-AA3B-80B6B126963C}" type="slidenum">
              <a:rPr lang="en-IN" smtClean="0"/>
              <a:t>‹N›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150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CA0659-334B-4531-AB15-ECF197C37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2763" y="1485901"/>
            <a:ext cx="4112812" cy="4070327"/>
          </a:xfrm>
          <a:custGeom>
            <a:avLst/>
            <a:gdLst>
              <a:gd name="connsiteX0" fmla="*/ 0 w 4112812"/>
              <a:gd name="connsiteY0" fmla="*/ 0 h 4070327"/>
              <a:gd name="connsiteX1" fmla="*/ 4112812 w 4112812"/>
              <a:gd name="connsiteY1" fmla="*/ 0 h 4070327"/>
              <a:gd name="connsiteX2" fmla="*/ 4112812 w 4112812"/>
              <a:gd name="connsiteY2" fmla="*/ 4070327 h 4070327"/>
              <a:gd name="connsiteX3" fmla="*/ 0 w 4112812"/>
              <a:gd name="connsiteY3" fmla="*/ 4070327 h 40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2812" h="4070327">
                <a:moveTo>
                  <a:pt x="0" y="0"/>
                </a:moveTo>
                <a:lnTo>
                  <a:pt x="4112812" y="0"/>
                </a:lnTo>
                <a:lnTo>
                  <a:pt x="4112812" y="4070327"/>
                </a:lnTo>
                <a:lnTo>
                  <a:pt x="0" y="40703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29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1B000FC-CF28-440D-A10C-A5909B8578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7472" y="1313371"/>
            <a:ext cx="1326494" cy="2365700"/>
          </a:xfrm>
          <a:custGeom>
            <a:avLst/>
            <a:gdLst>
              <a:gd name="connsiteX0" fmla="*/ 173439 w 1326494"/>
              <a:gd name="connsiteY0" fmla="*/ 0 h 2365700"/>
              <a:gd name="connsiteX1" fmla="*/ 1153055 w 1326494"/>
              <a:gd name="connsiteY1" fmla="*/ 0 h 2365700"/>
              <a:gd name="connsiteX2" fmla="*/ 1326494 w 1326494"/>
              <a:gd name="connsiteY2" fmla="*/ 173439 h 2365700"/>
              <a:gd name="connsiteX3" fmla="*/ 1326494 w 1326494"/>
              <a:gd name="connsiteY3" fmla="*/ 2192261 h 2365700"/>
              <a:gd name="connsiteX4" fmla="*/ 1153055 w 1326494"/>
              <a:gd name="connsiteY4" fmla="*/ 2365700 h 2365700"/>
              <a:gd name="connsiteX5" fmla="*/ 173439 w 1326494"/>
              <a:gd name="connsiteY5" fmla="*/ 2365700 h 2365700"/>
              <a:gd name="connsiteX6" fmla="*/ 0 w 1326494"/>
              <a:gd name="connsiteY6" fmla="*/ 2192261 h 2365700"/>
              <a:gd name="connsiteX7" fmla="*/ 0 w 1326494"/>
              <a:gd name="connsiteY7" fmla="*/ 173439 h 2365700"/>
              <a:gd name="connsiteX8" fmla="*/ 173439 w 1326494"/>
              <a:gd name="connsiteY8" fmla="*/ 0 h 23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494" h="2365700">
                <a:moveTo>
                  <a:pt x="173439" y="0"/>
                </a:moveTo>
                <a:lnTo>
                  <a:pt x="1153055" y="0"/>
                </a:lnTo>
                <a:cubicBezTo>
                  <a:pt x="1248843" y="0"/>
                  <a:pt x="1326494" y="77651"/>
                  <a:pt x="1326494" y="173439"/>
                </a:cubicBezTo>
                <a:lnTo>
                  <a:pt x="1326494" y="2192261"/>
                </a:lnTo>
                <a:cubicBezTo>
                  <a:pt x="1326494" y="2288049"/>
                  <a:pt x="1248843" y="2365700"/>
                  <a:pt x="1153055" y="2365700"/>
                </a:cubicBezTo>
                <a:lnTo>
                  <a:pt x="173439" y="2365700"/>
                </a:lnTo>
                <a:cubicBezTo>
                  <a:pt x="77651" y="2365700"/>
                  <a:pt x="0" y="2288049"/>
                  <a:pt x="0" y="2192261"/>
                </a:cubicBezTo>
                <a:lnTo>
                  <a:pt x="0" y="173439"/>
                </a:lnTo>
                <a:cubicBezTo>
                  <a:pt x="0" y="77651"/>
                  <a:pt x="77651" y="0"/>
                  <a:pt x="173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52C8FA44-7C56-417A-AF93-F8605ED15C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3335" y="3939221"/>
            <a:ext cx="1326494" cy="2365700"/>
          </a:xfrm>
          <a:custGeom>
            <a:avLst/>
            <a:gdLst>
              <a:gd name="connsiteX0" fmla="*/ 179276 w 1326494"/>
              <a:gd name="connsiteY0" fmla="*/ 0 h 2365700"/>
              <a:gd name="connsiteX1" fmla="*/ 1147218 w 1326494"/>
              <a:gd name="connsiteY1" fmla="*/ 0 h 2365700"/>
              <a:gd name="connsiteX2" fmla="*/ 1326494 w 1326494"/>
              <a:gd name="connsiteY2" fmla="*/ 179276 h 2365700"/>
              <a:gd name="connsiteX3" fmla="*/ 1326494 w 1326494"/>
              <a:gd name="connsiteY3" fmla="*/ 2186424 h 2365700"/>
              <a:gd name="connsiteX4" fmla="*/ 1147218 w 1326494"/>
              <a:gd name="connsiteY4" fmla="*/ 2365700 h 2365700"/>
              <a:gd name="connsiteX5" fmla="*/ 179276 w 1326494"/>
              <a:gd name="connsiteY5" fmla="*/ 2365700 h 2365700"/>
              <a:gd name="connsiteX6" fmla="*/ 0 w 1326494"/>
              <a:gd name="connsiteY6" fmla="*/ 2186424 h 2365700"/>
              <a:gd name="connsiteX7" fmla="*/ 0 w 1326494"/>
              <a:gd name="connsiteY7" fmla="*/ 179276 h 2365700"/>
              <a:gd name="connsiteX8" fmla="*/ 179276 w 1326494"/>
              <a:gd name="connsiteY8" fmla="*/ 0 h 23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494" h="2365700">
                <a:moveTo>
                  <a:pt x="179276" y="0"/>
                </a:moveTo>
                <a:lnTo>
                  <a:pt x="1147218" y="0"/>
                </a:lnTo>
                <a:cubicBezTo>
                  <a:pt x="1246229" y="0"/>
                  <a:pt x="1326494" y="80265"/>
                  <a:pt x="1326494" y="179276"/>
                </a:cubicBezTo>
                <a:lnTo>
                  <a:pt x="1326494" y="2186424"/>
                </a:lnTo>
                <a:cubicBezTo>
                  <a:pt x="1326494" y="2285435"/>
                  <a:pt x="1246229" y="2365700"/>
                  <a:pt x="1147218" y="2365700"/>
                </a:cubicBezTo>
                <a:lnTo>
                  <a:pt x="179276" y="2365700"/>
                </a:lnTo>
                <a:cubicBezTo>
                  <a:pt x="80265" y="2365700"/>
                  <a:pt x="0" y="2285435"/>
                  <a:pt x="0" y="2186424"/>
                </a:cubicBezTo>
                <a:lnTo>
                  <a:pt x="0" y="179276"/>
                </a:lnTo>
                <a:cubicBezTo>
                  <a:pt x="0" y="80265"/>
                  <a:pt x="80265" y="0"/>
                  <a:pt x="1792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FC02302-F523-4787-AA34-1EF91E6DF9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08065" y="5122071"/>
            <a:ext cx="2652988" cy="1182850"/>
          </a:xfrm>
          <a:custGeom>
            <a:avLst/>
            <a:gdLst>
              <a:gd name="connsiteX0" fmla="*/ 136714 w 2652988"/>
              <a:gd name="connsiteY0" fmla="*/ 0 h 1182850"/>
              <a:gd name="connsiteX1" fmla="*/ 2516274 w 2652988"/>
              <a:gd name="connsiteY1" fmla="*/ 0 h 1182850"/>
              <a:gd name="connsiteX2" fmla="*/ 2652988 w 2652988"/>
              <a:gd name="connsiteY2" fmla="*/ 136714 h 1182850"/>
              <a:gd name="connsiteX3" fmla="*/ 2652988 w 2652988"/>
              <a:gd name="connsiteY3" fmla="*/ 1046136 h 1182850"/>
              <a:gd name="connsiteX4" fmla="*/ 2516274 w 2652988"/>
              <a:gd name="connsiteY4" fmla="*/ 1182850 h 1182850"/>
              <a:gd name="connsiteX5" fmla="*/ 136714 w 2652988"/>
              <a:gd name="connsiteY5" fmla="*/ 1182850 h 1182850"/>
              <a:gd name="connsiteX6" fmla="*/ 0 w 2652988"/>
              <a:gd name="connsiteY6" fmla="*/ 1046136 h 1182850"/>
              <a:gd name="connsiteX7" fmla="*/ 0 w 2652988"/>
              <a:gd name="connsiteY7" fmla="*/ 136714 h 1182850"/>
              <a:gd name="connsiteX8" fmla="*/ 136714 w 2652988"/>
              <a:gd name="connsiteY8" fmla="*/ 0 h 11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2988" h="1182850">
                <a:moveTo>
                  <a:pt x="136714" y="0"/>
                </a:moveTo>
                <a:lnTo>
                  <a:pt x="2516274" y="0"/>
                </a:lnTo>
                <a:cubicBezTo>
                  <a:pt x="2591779" y="0"/>
                  <a:pt x="2652988" y="61209"/>
                  <a:pt x="2652988" y="136714"/>
                </a:cubicBezTo>
                <a:lnTo>
                  <a:pt x="2652988" y="1046136"/>
                </a:lnTo>
                <a:cubicBezTo>
                  <a:pt x="2652988" y="1121641"/>
                  <a:pt x="2591779" y="1182850"/>
                  <a:pt x="2516274" y="1182850"/>
                </a:cubicBezTo>
                <a:lnTo>
                  <a:pt x="136714" y="1182850"/>
                </a:lnTo>
                <a:cubicBezTo>
                  <a:pt x="61209" y="1182850"/>
                  <a:pt x="0" y="1121641"/>
                  <a:pt x="0" y="1046136"/>
                </a:cubicBezTo>
                <a:lnTo>
                  <a:pt x="0" y="136714"/>
                </a:lnTo>
                <a:cubicBezTo>
                  <a:pt x="0" y="61209"/>
                  <a:pt x="61209" y="0"/>
                  <a:pt x="1367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F8F153-8A08-436A-A580-47BD453AEE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5128" y="1313371"/>
            <a:ext cx="2717037" cy="1182850"/>
          </a:xfrm>
          <a:custGeom>
            <a:avLst/>
            <a:gdLst>
              <a:gd name="connsiteX0" fmla="*/ 154220 w 2717037"/>
              <a:gd name="connsiteY0" fmla="*/ 0 h 1182850"/>
              <a:gd name="connsiteX1" fmla="*/ 2562817 w 2717037"/>
              <a:gd name="connsiteY1" fmla="*/ 0 h 1182850"/>
              <a:gd name="connsiteX2" fmla="*/ 2717037 w 2717037"/>
              <a:gd name="connsiteY2" fmla="*/ 154220 h 1182850"/>
              <a:gd name="connsiteX3" fmla="*/ 2717037 w 2717037"/>
              <a:gd name="connsiteY3" fmla="*/ 1028630 h 1182850"/>
              <a:gd name="connsiteX4" fmla="*/ 2562817 w 2717037"/>
              <a:gd name="connsiteY4" fmla="*/ 1182850 h 1182850"/>
              <a:gd name="connsiteX5" fmla="*/ 154220 w 2717037"/>
              <a:gd name="connsiteY5" fmla="*/ 1182850 h 1182850"/>
              <a:gd name="connsiteX6" fmla="*/ 0 w 2717037"/>
              <a:gd name="connsiteY6" fmla="*/ 1028630 h 1182850"/>
              <a:gd name="connsiteX7" fmla="*/ 0 w 2717037"/>
              <a:gd name="connsiteY7" fmla="*/ 154220 h 1182850"/>
              <a:gd name="connsiteX8" fmla="*/ 154220 w 2717037"/>
              <a:gd name="connsiteY8" fmla="*/ 0 h 11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7037" h="1182850">
                <a:moveTo>
                  <a:pt x="154220" y="0"/>
                </a:moveTo>
                <a:lnTo>
                  <a:pt x="2562817" y="0"/>
                </a:lnTo>
                <a:cubicBezTo>
                  <a:pt x="2647990" y="0"/>
                  <a:pt x="2717037" y="69047"/>
                  <a:pt x="2717037" y="154220"/>
                </a:cubicBezTo>
                <a:lnTo>
                  <a:pt x="2717037" y="1028630"/>
                </a:lnTo>
                <a:cubicBezTo>
                  <a:pt x="2717037" y="1113803"/>
                  <a:pt x="2647990" y="1182850"/>
                  <a:pt x="2562817" y="1182850"/>
                </a:cubicBezTo>
                <a:lnTo>
                  <a:pt x="154220" y="1182850"/>
                </a:lnTo>
                <a:cubicBezTo>
                  <a:pt x="69047" y="1182850"/>
                  <a:pt x="0" y="1113803"/>
                  <a:pt x="0" y="1028630"/>
                </a:cubicBezTo>
                <a:lnTo>
                  <a:pt x="0" y="154220"/>
                </a:lnTo>
                <a:cubicBezTo>
                  <a:pt x="0" y="69047"/>
                  <a:pt x="69047" y="0"/>
                  <a:pt x="1542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6E41D12-2C03-4115-BF17-09ADF7C363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2082" y="1313371"/>
            <a:ext cx="1326494" cy="1182850"/>
          </a:xfrm>
          <a:custGeom>
            <a:avLst/>
            <a:gdLst>
              <a:gd name="connsiteX0" fmla="*/ 142782 w 1326494"/>
              <a:gd name="connsiteY0" fmla="*/ 0 h 1182850"/>
              <a:gd name="connsiteX1" fmla="*/ 1183712 w 1326494"/>
              <a:gd name="connsiteY1" fmla="*/ 0 h 1182850"/>
              <a:gd name="connsiteX2" fmla="*/ 1326494 w 1326494"/>
              <a:gd name="connsiteY2" fmla="*/ 142782 h 1182850"/>
              <a:gd name="connsiteX3" fmla="*/ 1326494 w 1326494"/>
              <a:gd name="connsiteY3" fmla="*/ 1040068 h 1182850"/>
              <a:gd name="connsiteX4" fmla="*/ 1183712 w 1326494"/>
              <a:gd name="connsiteY4" fmla="*/ 1182850 h 1182850"/>
              <a:gd name="connsiteX5" fmla="*/ 142782 w 1326494"/>
              <a:gd name="connsiteY5" fmla="*/ 1182850 h 1182850"/>
              <a:gd name="connsiteX6" fmla="*/ 0 w 1326494"/>
              <a:gd name="connsiteY6" fmla="*/ 1040068 h 1182850"/>
              <a:gd name="connsiteX7" fmla="*/ 0 w 1326494"/>
              <a:gd name="connsiteY7" fmla="*/ 142782 h 1182850"/>
              <a:gd name="connsiteX8" fmla="*/ 142782 w 1326494"/>
              <a:gd name="connsiteY8" fmla="*/ 0 h 11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494" h="1182850">
                <a:moveTo>
                  <a:pt x="142782" y="0"/>
                </a:moveTo>
                <a:lnTo>
                  <a:pt x="1183712" y="0"/>
                </a:lnTo>
                <a:cubicBezTo>
                  <a:pt x="1262568" y="0"/>
                  <a:pt x="1326494" y="63926"/>
                  <a:pt x="1326494" y="142782"/>
                </a:cubicBezTo>
                <a:lnTo>
                  <a:pt x="1326494" y="1040068"/>
                </a:lnTo>
                <a:cubicBezTo>
                  <a:pt x="1326494" y="1118924"/>
                  <a:pt x="1262568" y="1182850"/>
                  <a:pt x="1183712" y="1182850"/>
                </a:cubicBezTo>
                <a:lnTo>
                  <a:pt x="142782" y="1182850"/>
                </a:lnTo>
                <a:cubicBezTo>
                  <a:pt x="63926" y="1182850"/>
                  <a:pt x="0" y="1118924"/>
                  <a:pt x="0" y="1040068"/>
                </a:cubicBezTo>
                <a:lnTo>
                  <a:pt x="0" y="142782"/>
                </a:lnTo>
                <a:cubicBezTo>
                  <a:pt x="0" y="63926"/>
                  <a:pt x="63926" y="0"/>
                  <a:pt x="142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FD682CB-80C6-4C22-8EA0-36E27E1340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82082" y="2626297"/>
            <a:ext cx="1326494" cy="1182850"/>
          </a:xfrm>
          <a:custGeom>
            <a:avLst/>
            <a:gdLst>
              <a:gd name="connsiteX0" fmla="*/ 123584 w 1326494"/>
              <a:gd name="connsiteY0" fmla="*/ 0 h 1182850"/>
              <a:gd name="connsiteX1" fmla="*/ 1202910 w 1326494"/>
              <a:gd name="connsiteY1" fmla="*/ 0 h 1182850"/>
              <a:gd name="connsiteX2" fmla="*/ 1326494 w 1326494"/>
              <a:gd name="connsiteY2" fmla="*/ 123584 h 1182850"/>
              <a:gd name="connsiteX3" fmla="*/ 1326494 w 1326494"/>
              <a:gd name="connsiteY3" fmla="*/ 1059266 h 1182850"/>
              <a:gd name="connsiteX4" fmla="*/ 1202910 w 1326494"/>
              <a:gd name="connsiteY4" fmla="*/ 1182850 h 1182850"/>
              <a:gd name="connsiteX5" fmla="*/ 123584 w 1326494"/>
              <a:gd name="connsiteY5" fmla="*/ 1182850 h 1182850"/>
              <a:gd name="connsiteX6" fmla="*/ 0 w 1326494"/>
              <a:gd name="connsiteY6" fmla="*/ 1059266 h 1182850"/>
              <a:gd name="connsiteX7" fmla="*/ 0 w 1326494"/>
              <a:gd name="connsiteY7" fmla="*/ 123584 h 1182850"/>
              <a:gd name="connsiteX8" fmla="*/ 123584 w 1326494"/>
              <a:gd name="connsiteY8" fmla="*/ 0 h 11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494" h="1182850">
                <a:moveTo>
                  <a:pt x="123584" y="0"/>
                </a:moveTo>
                <a:lnTo>
                  <a:pt x="1202910" y="0"/>
                </a:lnTo>
                <a:cubicBezTo>
                  <a:pt x="1271164" y="0"/>
                  <a:pt x="1326494" y="55330"/>
                  <a:pt x="1326494" y="123584"/>
                </a:cubicBezTo>
                <a:lnTo>
                  <a:pt x="1326494" y="1059266"/>
                </a:lnTo>
                <a:cubicBezTo>
                  <a:pt x="1326494" y="1127520"/>
                  <a:pt x="1271164" y="1182850"/>
                  <a:pt x="1202910" y="1182850"/>
                </a:cubicBezTo>
                <a:lnTo>
                  <a:pt x="123584" y="1182850"/>
                </a:lnTo>
                <a:cubicBezTo>
                  <a:pt x="55330" y="1182850"/>
                  <a:pt x="0" y="1127520"/>
                  <a:pt x="0" y="1059266"/>
                </a:cubicBezTo>
                <a:lnTo>
                  <a:pt x="0" y="123584"/>
                </a:lnTo>
                <a:cubicBezTo>
                  <a:pt x="0" y="55330"/>
                  <a:pt x="55330" y="0"/>
                  <a:pt x="1235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0484C89-B048-45DC-A16A-376484FE5C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8036" y="3799535"/>
            <a:ext cx="1326494" cy="1182850"/>
          </a:xfrm>
          <a:custGeom>
            <a:avLst/>
            <a:gdLst>
              <a:gd name="connsiteX0" fmla="*/ 125039 w 1326494"/>
              <a:gd name="connsiteY0" fmla="*/ 0 h 1182850"/>
              <a:gd name="connsiteX1" fmla="*/ 1201455 w 1326494"/>
              <a:gd name="connsiteY1" fmla="*/ 0 h 1182850"/>
              <a:gd name="connsiteX2" fmla="*/ 1326494 w 1326494"/>
              <a:gd name="connsiteY2" fmla="*/ 125039 h 1182850"/>
              <a:gd name="connsiteX3" fmla="*/ 1326494 w 1326494"/>
              <a:gd name="connsiteY3" fmla="*/ 1057811 h 1182850"/>
              <a:gd name="connsiteX4" fmla="*/ 1201455 w 1326494"/>
              <a:gd name="connsiteY4" fmla="*/ 1182850 h 1182850"/>
              <a:gd name="connsiteX5" fmla="*/ 125039 w 1326494"/>
              <a:gd name="connsiteY5" fmla="*/ 1182850 h 1182850"/>
              <a:gd name="connsiteX6" fmla="*/ 0 w 1326494"/>
              <a:gd name="connsiteY6" fmla="*/ 1057811 h 1182850"/>
              <a:gd name="connsiteX7" fmla="*/ 0 w 1326494"/>
              <a:gd name="connsiteY7" fmla="*/ 125039 h 1182850"/>
              <a:gd name="connsiteX8" fmla="*/ 125039 w 1326494"/>
              <a:gd name="connsiteY8" fmla="*/ 0 h 11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494" h="1182850">
                <a:moveTo>
                  <a:pt x="125039" y="0"/>
                </a:moveTo>
                <a:lnTo>
                  <a:pt x="1201455" y="0"/>
                </a:lnTo>
                <a:cubicBezTo>
                  <a:pt x="1270512" y="0"/>
                  <a:pt x="1326494" y="55982"/>
                  <a:pt x="1326494" y="125039"/>
                </a:cubicBezTo>
                <a:lnTo>
                  <a:pt x="1326494" y="1057811"/>
                </a:lnTo>
                <a:cubicBezTo>
                  <a:pt x="1326494" y="1126868"/>
                  <a:pt x="1270512" y="1182850"/>
                  <a:pt x="1201455" y="1182850"/>
                </a:cubicBezTo>
                <a:lnTo>
                  <a:pt x="125039" y="1182850"/>
                </a:lnTo>
                <a:cubicBezTo>
                  <a:pt x="55982" y="1182850"/>
                  <a:pt x="0" y="1126868"/>
                  <a:pt x="0" y="1057811"/>
                </a:cubicBezTo>
                <a:lnTo>
                  <a:pt x="0" y="125039"/>
                </a:lnTo>
                <a:cubicBezTo>
                  <a:pt x="0" y="55982"/>
                  <a:pt x="55982" y="0"/>
                  <a:pt x="1250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76470CC0-36E2-4796-9D57-9C72BA187C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98034" y="5122071"/>
            <a:ext cx="1326494" cy="1182850"/>
          </a:xfrm>
          <a:custGeom>
            <a:avLst/>
            <a:gdLst>
              <a:gd name="connsiteX0" fmla="*/ 101701 w 1326494"/>
              <a:gd name="connsiteY0" fmla="*/ 0 h 1182850"/>
              <a:gd name="connsiteX1" fmla="*/ 1224793 w 1326494"/>
              <a:gd name="connsiteY1" fmla="*/ 0 h 1182850"/>
              <a:gd name="connsiteX2" fmla="*/ 1326494 w 1326494"/>
              <a:gd name="connsiteY2" fmla="*/ 101701 h 1182850"/>
              <a:gd name="connsiteX3" fmla="*/ 1326494 w 1326494"/>
              <a:gd name="connsiteY3" fmla="*/ 1081149 h 1182850"/>
              <a:gd name="connsiteX4" fmla="*/ 1224793 w 1326494"/>
              <a:gd name="connsiteY4" fmla="*/ 1182850 h 1182850"/>
              <a:gd name="connsiteX5" fmla="*/ 101701 w 1326494"/>
              <a:gd name="connsiteY5" fmla="*/ 1182850 h 1182850"/>
              <a:gd name="connsiteX6" fmla="*/ 0 w 1326494"/>
              <a:gd name="connsiteY6" fmla="*/ 1081149 h 1182850"/>
              <a:gd name="connsiteX7" fmla="*/ 0 w 1326494"/>
              <a:gd name="connsiteY7" fmla="*/ 101701 h 1182850"/>
              <a:gd name="connsiteX8" fmla="*/ 101701 w 1326494"/>
              <a:gd name="connsiteY8" fmla="*/ 0 h 11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6494" h="1182850">
                <a:moveTo>
                  <a:pt x="101701" y="0"/>
                </a:moveTo>
                <a:lnTo>
                  <a:pt x="1224793" y="0"/>
                </a:lnTo>
                <a:cubicBezTo>
                  <a:pt x="1280961" y="0"/>
                  <a:pt x="1326494" y="45533"/>
                  <a:pt x="1326494" y="101701"/>
                </a:cubicBezTo>
                <a:lnTo>
                  <a:pt x="1326494" y="1081149"/>
                </a:lnTo>
                <a:cubicBezTo>
                  <a:pt x="1326494" y="1137317"/>
                  <a:pt x="1280961" y="1182850"/>
                  <a:pt x="1224793" y="1182850"/>
                </a:cubicBezTo>
                <a:lnTo>
                  <a:pt x="101701" y="1182850"/>
                </a:lnTo>
                <a:cubicBezTo>
                  <a:pt x="45533" y="1182850"/>
                  <a:pt x="0" y="1137317"/>
                  <a:pt x="0" y="1081149"/>
                </a:cubicBezTo>
                <a:lnTo>
                  <a:pt x="0" y="101701"/>
                </a:lnTo>
                <a:cubicBezTo>
                  <a:pt x="0" y="45533"/>
                  <a:pt x="45533" y="0"/>
                  <a:pt x="1017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8266AC1-043E-4C3C-A2B6-849F83FA4A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26812" y="2626297"/>
            <a:ext cx="2652988" cy="2365700"/>
          </a:xfrm>
          <a:custGeom>
            <a:avLst/>
            <a:gdLst>
              <a:gd name="connsiteX0" fmla="*/ 142131 w 2652988"/>
              <a:gd name="connsiteY0" fmla="*/ 0 h 2365700"/>
              <a:gd name="connsiteX1" fmla="*/ 2510857 w 2652988"/>
              <a:gd name="connsiteY1" fmla="*/ 0 h 2365700"/>
              <a:gd name="connsiteX2" fmla="*/ 2652988 w 2652988"/>
              <a:gd name="connsiteY2" fmla="*/ 142131 h 2365700"/>
              <a:gd name="connsiteX3" fmla="*/ 2652988 w 2652988"/>
              <a:gd name="connsiteY3" fmla="*/ 2223569 h 2365700"/>
              <a:gd name="connsiteX4" fmla="*/ 2510857 w 2652988"/>
              <a:gd name="connsiteY4" fmla="*/ 2365700 h 2365700"/>
              <a:gd name="connsiteX5" fmla="*/ 142131 w 2652988"/>
              <a:gd name="connsiteY5" fmla="*/ 2365700 h 2365700"/>
              <a:gd name="connsiteX6" fmla="*/ 0 w 2652988"/>
              <a:gd name="connsiteY6" fmla="*/ 2223569 h 2365700"/>
              <a:gd name="connsiteX7" fmla="*/ 0 w 2652988"/>
              <a:gd name="connsiteY7" fmla="*/ 142131 h 2365700"/>
              <a:gd name="connsiteX8" fmla="*/ 142131 w 2652988"/>
              <a:gd name="connsiteY8" fmla="*/ 0 h 236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2988" h="2365700">
                <a:moveTo>
                  <a:pt x="142131" y="0"/>
                </a:moveTo>
                <a:lnTo>
                  <a:pt x="2510857" y="0"/>
                </a:lnTo>
                <a:cubicBezTo>
                  <a:pt x="2589354" y="0"/>
                  <a:pt x="2652988" y="63634"/>
                  <a:pt x="2652988" y="142131"/>
                </a:cubicBezTo>
                <a:lnTo>
                  <a:pt x="2652988" y="2223569"/>
                </a:lnTo>
                <a:cubicBezTo>
                  <a:pt x="2652988" y="2302066"/>
                  <a:pt x="2589354" y="2365700"/>
                  <a:pt x="2510857" y="2365700"/>
                </a:cubicBezTo>
                <a:lnTo>
                  <a:pt x="142131" y="2365700"/>
                </a:lnTo>
                <a:cubicBezTo>
                  <a:pt x="63634" y="2365700"/>
                  <a:pt x="0" y="2302066"/>
                  <a:pt x="0" y="2223569"/>
                </a:cubicBezTo>
                <a:lnTo>
                  <a:pt x="0" y="142131"/>
                </a:lnTo>
                <a:cubicBezTo>
                  <a:pt x="0" y="63634"/>
                  <a:pt x="63634" y="0"/>
                  <a:pt x="1421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806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ABB095-C01C-4CE7-8F03-46751204D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4575" y="1114425"/>
            <a:ext cx="2228850" cy="4700588"/>
          </a:xfrm>
          <a:custGeom>
            <a:avLst/>
            <a:gdLst>
              <a:gd name="connsiteX0" fmla="*/ 219074 w 2228850"/>
              <a:gd name="connsiteY0" fmla="*/ 0 h 4700588"/>
              <a:gd name="connsiteX1" fmla="*/ 2009776 w 2228850"/>
              <a:gd name="connsiteY1" fmla="*/ 0 h 4700588"/>
              <a:gd name="connsiteX2" fmla="*/ 2228850 w 2228850"/>
              <a:gd name="connsiteY2" fmla="*/ 219074 h 4700588"/>
              <a:gd name="connsiteX3" fmla="*/ 2228850 w 2228850"/>
              <a:gd name="connsiteY3" fmla="*/ 4481514 h 4700588"/>
              <a:gd name="connsiteX4" fmla="*/ 2009776 w 2228850"/>
              <a:gd name="connsiteY4" fmla="*/ 4700588 h 4700588"/>
              <a:gd name="connsiteX5" fmla="*/ 219074 w 2228850"/>
              <a:gd name="connsiteY5" fmla="*/ 4700588 h 4700588"/>
              <a:gd name="connsiteX6" fmla="*/ 0 w 2228850"/>
              <a:gd name="connsiteY6" fmla="*/ 4481514 h 4700588"/>
              <a:gd name="connsiteX7" fmla="*/ 0 w 2228850"/>
              <a:gd name="connsiteY7" fmla="*/ 219074 h 4700588"/>
              <a:gd name="connsiteX8" fmla="*/ 219074 w 2228850"/>
              <a:gd name="connsiteY8" fmla="*/ 0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850" h="4700588">
                <a:moveTo>
                  <a:pt x="219074" y="0"/>
                </a:moveTo>
                <a:lnTo>
                  <a:pt x="2009776" y="0"/>
                </a:lnTo>
                <a:cubicBezTo>
                  <a:pt x="2130767" y="0"/>
                  <a:pt x="2228850" y="98083"/>
                  <a:pt x="2228850" y="219074"/>
                </a:cubicBezTo>
                <a:lnTo>
                  <a:pt x="2228850" y="4481514"/>
                </a:lnTo>
                <a:cubicBezTo>
                  <a:pt x="2228850" y="4602505"/>
                  <a:pt x="2130767" y="4700588"/>
                  <a:pt x="2009776" y="4700588"/>
                </a:cubicBezTo>
                <a:lnTo>
                  <a:pt x="219074" y="4700588"/>
                </a:lnTo>
                <a:cubicBezTo>
                  <a:pt x="98083" y="4700588"/>
                  <a:pt x="0" y="4602505"/>
                  <a:pt x="0" y="4481514"/>
                </a:cubicBezTo>
                <a:lnTo>
                  <a:pt x="0" y="219074"/>
                </a:lnTo>
                <a:cubicBezTo>
                  <a:pt x="0" y="98083"/>
                  <a:pt x="98083" y="0"/>
                  <a:pt x="2190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70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4E4B698-3674-4533-A2E9-C10FA6980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9558" y="1637105"/>
            <a:ext cx="2546597" cy="4103585"/>
          </a:xfrm>
          <a:custGeom>
            <a:avLst/>
            <a:gdLst>
              <a:gd name="connsiteX0" fmla="*/ 0 w 2801257"/>
              <a:gd name="connsiteY0" fmla="*/ 0 h 4513943"/>
              <a:gd name="connsiteX1" fmla="*/ 2801257 w 2801257"/>
              <a:gd name="connsiteY1" fmla="*/ 0 h 4513943"/>
              <a:gd name="connsiteX2" fmla="*/ 2801257 w 2801257"/>
              <a:gd name="connsiteY2" fmla="*/ 4513943 h 4513943"/>
              <a:gd name="connsiteX3" fmla="*/ 0 w 2801257"/>
              <a:gd name="connsiteY3" fmla="*/ 4513943 h 451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257" h="4513943">
                <a:moveTo>
                  <a:pt x="0" y="0"/>
                </a:moveTo>
                <a:lnTo>
                  <a:pt x="2801257" y="0"/>
                </a:lnTo>
                <a:lnTo>
                  <a:pt x="2801257" y="4513943"/>
                </a:lnTo>
                <a:lnTo>
                  <a:pt x="0" y="4513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D240D58-2CAF-4FAC-A36B-5DCA184BE7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2701" y="1637105"/>
            <a:ext cx="2546597" cy="4103585"/>
          </a:xfrm>
          <a:custGeom>
            <a:avLst/>
            <a:gdLst>
              <a:gd name="connsiteX0" fmla="*/ 0 w 2801257"/>
              <a:gd name="connsiteY0" fmla="*/ 0 h 4513943"/>
              <a:gd name="connsiteX1" fmla="*/ 2801257 w 2801257"/>
              <a:gd name="connsiteY1" fmla="*/ 0 h 4513943"/>
              <a:gd name="connsiteX2" fmla="*/ 2801257 w 2801257"/>
              <a:gd name="connsiteY2" fmla="*/ 4513943 h 4513943"/>
              <a:gd name="connsiteX3" fmla="*/ 0 w 2801257"/>
              <a:gd name="connsiteY3" fmla="*/ 4513943 h 451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257" h="4513943">
                <a:moveTo>
                  <a:pt x="0" y="0"/>
                </a:moveTo>
                <a:lnTo>
                  <a:pt x="2801257" y="0"/>
                </a:lnTo>
                <a:lnTo>
                  <a:pt x="2801257" y="4513943"/>
                </a:lnTo>
                <a:lnTo>
                  <a:pt x="0" y="4513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BF4C34A-12BD-4C0C-8C4E-F71AACC4BE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15845" y="1637105"/>
            <a:ext cx="2546597" cy="4103585"/>
          </a:xfrm>
          <a:custGeom>
            <a:avLst/>
            <a:gdLst>
              <a:gd name="connsiteX0" fmla="*/ 0 w 2801257"/>
              <a:gd name="connsiteY0" fmla="*/ 0 h 4513943"/>
              <a:gd name="connsiteX1" fmla="*/ 2801257 w 2801257"/>
              <a:gd name="connsiteY1" fmla="*/ 0 h 4513943"/>
              <a:gd name="connsiteX2" fmla="*/ 2801257 w 2801257"/>
              <a:gd name="connsiteY2" fmla="*/ 4513943 h 4513943"/>
              <a:gd name="connsiteX3" fmla="*/ 0 w 2801257"/>
              <a:gd name="connsiteY3" fmla="*/ 4513943 h 451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257" h="4513943">
                <a:moveTo>
                  <a:pt x="0" y="0"/>
                </a:moveTo>
                <a:lnTo>
                  <a:pt x="2801257" y="0"/>
                </a:lnTo>
                <a:lnTo>
                  <a:pt x="2801257" y="4513943"/>
                </a:lnTo>
                <a:lnTo>
                  <a:pt x="0" y="4513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996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3D11-FF58-467B-B48A-03A8EE83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4CAA2-E67A-4FA5-955E-0DE728AA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DED-D42D-4CD6-AD34-A736FCCC5C54}" type="datetimeFigureOut">
              <a:rPr lang="en-IN" smtClean="0"/>
              <a:t>03/01/25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9D430-35FA-4BDA-9861-67A3D1AF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7EE74-035D-4419-8636-1926FEED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F61-15AC-4AC2-AA3B-80B6B126963C}" type="slidenum">
              <a:rPr lang="en-IN" smtClean="0"/>
              <a:t>‹N›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92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24C94-6F43-43FA-92D6-DD8D2040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DED-D42D-4CD6-AD34-A736FCCC5C54}" type="datetimeFigureOut">
              <a:rPr lang="en-IN" smtClean="0"/>
              <a:t>03/01/25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311B4-AB73-429E-9A11-3D0C21E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2D35E-4355-40B8-9105-F34797E8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F61-15AC-4AC2-AA3B-80B6B126963C}" type="slidenum">
              <a:rPr lang="en-IN" smtClean="0"/>
              <a:t>‹N›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383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55E2-B033-4ADC-816F-004E8B9E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EA15D-FF7B-4A91-9543-7DDAD085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0D7FE-650D-439D-BB6F-D9A9A6E65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D8756-482E-46EC-91B2-97914D2C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DED-D42D-4CD6-AD34-A736FCCC5C54}" type="datetimeFigureOut">
              <a:rPr lang="en-IN" smtClean="0"/>
              <a:t>03/01/25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3A304-49B1-4614-94C1-8743C8BD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D2293-0F11-4297-AA3D-3122F55C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F61-15AC-4AC2-AA3B-80B6B126963C}" type="slidenum">
              <a:rPr lang="en-IN" smtClean="0"/>
              <a:t>‹N›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966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3B88-1D5D-459A-B3A1-12CB86BE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85835-226A-4030-AC7E-CA3A2957C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AA5AB-1D73-4986-B323-C396B2C09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E3947-BECF-48B5-B18E-063AD967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DED-D42D-4CD6-AD34-A736FCCC5C54}" type="datetimeFigureOut">
              <a:rPr lang="en-IN" smtClean="0"/>
              <a:t>03/01/25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41BD4-6E3C-43F3-9351-C0FBE817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E6C1A-EAF1-4298-8615-2FDDD8B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F61-15AC-4AC2-AA3B-80B6B126963C}" type="slidenum">
              <a:rPr lang="en-IN" smtClean="0"/>
              <a:t>‹N›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816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17EE7-A2DC-4CA3-A22B-5103E67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3E3A-23A9-4B8E-8A9B-AC794406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9E25-B4B9-4E09-B8E0-2DFCDDA5A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3DED-D42D-4CD6-AD34-A736FCCC5C54}" type="datetimeFigureOut">
              <a:rPr lang="en-IN" smtClean="0"/>
              <a:t>03/01/25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20A4-ABB0-4D70-B0EE-ABC036E82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4C5F9-D352-42AE-8295-58C7FE322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DF61-15AC-4AC2-AA3B-80B6B126963C}" type="slidenum">
              <a:rPr lang="en-IN" smtClean="0"/>
              <a:t>‹N›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62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9389982-5B8A-F40A-61BF-3CA3E71B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06" y="2750823"/>
            <a:ext cx="2626787" cy="13563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A69D5B-181E-C581-F82D-8A3EABD7935F}"/>
              </a:ext>
            </a:extLst>
          </p:cNvPr>
          <p:cNvSpPr txBox="1"/>
          <p:nvPr/>
        </p:nvSpPr>
        <p:spPr>
          <a:xfrm>
            <a:off x="3047113" y="4392788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kern="1200" dirty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rPr>
              <a:t>Guida all’acquisto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ED5DEF-D5C9-35E6-2AF1-C663FEA17414}"/>
              </a:ext>
            </a:extLst>
          </p:cNvPr>
          <p:cNvSpPr txBox="1"/>
          <p:nvPr/>
        </p:nvSpPr>
        <p:spPr>
          <a:xfrm>
            <a:off x="3047113" y="477073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Musica di sottofondo</a:t>
            </a:r>
            <a:endParaRPr lang="it-IT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DF29568-574F-8DF1-F46F-77077B50EE91}"/>
              </a:ext>
            </a:extLst>
          </p:cNvPr>
          <p:cNvSpPr/>
          <p:nvPr/>
        </p:nvSpPr>
        <p:spPr>
          <a:xfrm>
            <a:off x="4200143" y="4319628"/>
            <a:ext cx="3791712" cy="902208"/>
          </a:xfrm>
          <a:prstGeom prst="roundRect">
            <a:avLst/>
          </a:prstGeom>
          <a:noFill/>
          <a:ln>
            <a:solidFill>
              <a:srgbClr val="2F9C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85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DDD205-43D3-C728-286E-EEE12C2DDCCA}"/>
              </a:ext>
            </a:extLst>
          </p:cNvPr>
          <p:cNvSpPr/>
          <p:nvPr/>
        </p:nvSpPr>
        <p:spPr>
          <a:xfrm>
            <a:off x="1" y="5746108"/>
            <a:ext cx="12192000" cy="111189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C7DD48D-5FFE-DFDC-12F6-AC62E9BE550D}"/>
              </a:ext>
            </a:extLst>
          </p:cNvPr>
          <p:cNvSpPr txBox="1"/>
          <p:nvPr/>
        </p:nvSpPr>
        <p:spPr>
          <a:xfrm>
            <a:off x="756475" y="449042"/>
            <a:ext cx="10428975" cy="1012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Ottenere</a:t>
            </a:r>
            <a:r>
              <a:rPr lang="en-US" sz="2800" b="1" dirty="0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 la </a:t>
            </a:r>
            <a:r>
              <a:rPr lang="en-US" sz="2800" b="1" dirty="0" err="1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licenza</a:t>
            </a:r>
            <a:r>
              <a:rPr lang="en-US" sz="2800" b="1" dirty="0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800" b="1" dirty="0" err="1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Soundreef</a:t>
            </a:r>
            <a:r>
              <a:rPr lang="en-US" sz="2800" b="1" dirty="0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800" b="1" dirty="0" err="1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è</a:t>
            </a:r>
            <a:r>
              <a:rPr lang="en-US" sz="2800" b="1" dirty="0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 facile.</a:t>
            </a:r>
            <a:br>
              <a:rPr lang="en-US" sz="2800" b="1" dirty="0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400" b="1" dirty="0" err="1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Scopri</a:t>
            </a:r>
            <a:r>
              <a:rPr lang="en-US" sz="2400" b="1" dirty="0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400" b="1" dirty="0" err="1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quanto</a:t>
            </a:r>
            <a:r>
              <a:rPr lang="en-US" sz="2400" b="1" dirty="0">
                <a:solidFill>
                  <a:srgbClr val="424447"/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US" sz="2800" b="1" dirty="0">
              <a:solidFill>
                <a:srgbClr val="424447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Immagine 8" descr="Immagine che contiene acqua, Elementi grafici, grafica, Carattere&#10;&#10;Descrizione generata automaticamente">
            <a:extLst>
              <a:ext uri="{FF2B5EF4-FFF2-40B4-BE49-F238E27FC236}">
                <a16:creationId xmlns:a16="http://schemas.microsoft.com/office/drawing/2014/main" id="{A5862FE2-3E87-C864-50F6-320432B5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35" y="5896255"/>
            <a:ext cx="1130114" cy="635689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9A894329-758C-40D3-5845-5C623AEE00DB}"/>
              </a:ext>
            </a:extLst>
          </p:cNvPr>
          <p:cNvSpPr/>
          <p:nvPr/>
        </p:nvSpPr>
        <p:spPr>
          <a:xfrm rot="16200000">
            <a:off x="3000700" y="-287646"/>
            <a:ext cx="317135" cy="4805585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3950092F-844F-C307-4014-60151BF40311}"/>
              </a:ext>
            </a:extLst>
          </p:cNvPr>
          <p:cNvSpPr/>
          <p:nvPr/>
        </p:nvSpPr>
        <p:spPr>
          <a:xfrm rot="16200000">
            <a:off x="3000700" y="94939"/>
            <a:ext cx="317135" cy="4805584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06794A8F-FD7F-30CE-C10D-F9309CFDE8CB}"/>
              </a:ext>
            </a:extLst>
          </p:cNvPr>
          <p:cNvSpPr/>
          <p:nvPr/>
        </p:nvSpPr>
        <p:spPr>
          <a:xfrm rot="16200000">
            <a:off x="3000701" y="466237"/>
            <a:ext cx="317133" cy="4805585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: Rounded Corners 26">
            <a:extLst>
              <a:ext uri="{FF2B5EF4-FFF2-40B4-BE49-F238E27FC236}">
                <a16:creationId xmlns:a16="http://schemas.microsoft.com/office/drawing/2014/main" id="{CAF91130-F644-D528-CAB0-27E97AA86141}"/>
              </a:ext>
            </a:extLst>
          </p:cNvPr>
          <p:cNvSpPr/>
          <p:nvPr/>
        </p:nvSpPr>
        <p:spPr>
          <a:xfrm rot="16200000">
            <a:off x="3011058" y="855466"/>
            <a:ext cx="317135" cy="4805585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: Rounded Corners 26">
            <a:extLst>
              <a:ext uri="{FF2B5EF4-FFF2-40B4-BE49-F238E27FC236}">
                <a16:creationId xmlns:a16="http://schemas.microsoft.com/office/drawing/2014/main" id="{DA88644D-A1CF-5C62-4895-1B57B3B528A3}"/>
              </a:ext>
            </a:extLst>
          </p:cNvPr>
          <p:cNvSpPr/>
          <p:nvPr/>
        </p:nvSpPr>
        <p:spPr>
          <a:xfrm rot="16200000">
            <a:off x="3011058" y="1238051"/>
            <a:ext cx="317135" cy="4805584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: Rounded Corners 26">
            <a:extLst>
              <a:ext uri="{FF2B5EF4-FFF2-40B4-BE49-F238E27FC236}">
                <a16:creationId xmlns:a16="http://schemas.microsoft.com/office/drawing/2014/main" id="{4ECCE8DA-D598-BFE5-3EE7-52B8B13AB5B8}"/>
              </a:ext>
            </a:extLst>
          </p:cNvPr>
          <p:cNvSpPr/>
          <p:nvPr/>
        </p:nvSpPr>
        <p:spPr>
          <a:xfrm rot="16200000">
            <a:off x="802760" y="1908148"/>
            <a:ext cx="317133" cy="420484"/>
          </a:xfrm>
          <a:prstGeom prst="roundRect">
            <a:avLst>
              <a:gd name="adj" fmla="val 6716"/>
            </a:avLst>
          </a:prstGeom>
          <a:solidFill>
            <a:srgbClr val="2F9C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: Rounded Corners 26">
            <a:extLst>
              <a:ext uri="{FF2B5EF4-FFF2-40B4-BE49-F238E27FC236}">
                <a16:creationId xmlns:a16="http://schemas.microsoft.com/office/drawing/2014/main" id="{BBF787A3-FB96-AE82-1144-F84241F89FC3}"/>
              </a:ext>
            </a:extLst>
          </p:cNvPr>
          <p:cNvSpPr/>
          <p:nvPr/>
        </p:nvSpPr>
        <p:spPr>
          <a:xfrm rot="16200000">
            <a:off x="804055" y="2292759"/>
            <a:ext cx="317133" cy="420484"/>
          </a:xfrm>
          <a:prstGeom prst="roundRect">
            <a:avLst>
              <a:gd name="adj" fmla="val 6716"/>
            </a:avLst>
          </a:prstGeom>
          <a:solidFill>
            <a:srgbClr val="2F9C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Rectangle: Rounded Corners 26">
            <a:extLst>
              <a:ext uri="{FF2B5EF4-FFF2-40B4-BE49-F238E27FC236}">
                <a16:creationId xmlns:a16="http://schemas.microsoft.com/office/drawing/2014/main" id="{CBFE20F1-BDE6-348E-34FF-46B23BE29937}"/>
              </a:ext>
            </a:extLst>
          </p:cNvPr>
          <p:cNvSpPr/>
          <p:nvPr/>
        </p:nvSpPr>
        <p:spPr>
          <a:xfrm rot="16200000">
            <a:off x="808149" y="2662046"/>
            <a:ext cx="317133" cy="420484"/>
          </a:xfrm>
          <a:prstGeom prst="roundRect">
            <a:avLst>
              <a:gd name="adj" fmla="val 6716"/>
            </a:avLst>
          </a:prstGeom>
          <a:solidFill>
            <a:srgbClr val="2F9C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Rectangle: Rounded Corners 26">
            <a:extLst>
              <a:ext uri="{FF2B5EF4-FFF2-40B4-BE49-F238E27FC236}">
                <a16:creationId xmlns:a16="http://schemas.microsoft.com/office/drawing/2014/main" id="{8E5F4025-197A-3815-7E58-82C1FD1C8304}"/>
              </a:ext>
            </a:extLst>
          </p:cNvPr>
          <p:cNvSpPr/>
          <p:nvPr/>
        </p:nvSpPr>
        <p:spPr>
          <a:xfrm rot="16200000">
            <a:off x="818507" y="3050403"/>
            <a:ext cx="317133" cy="420484"/>
          </a:xfrm>
          <a:prstGeom prst="roundRect">
            <a:avLst>
              <a:gd name="adj" fmla="val 6716"/>
            </a:avLst>
          </a:prstGeom>
          <a:solidFill>
            <a:srgbClr val="2F9C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Rectangle: Rounded Corners 26">
            <a:extLst>
              <a:ext uri="{FF2B5EF4-FFF2-40B4-BE49-F238E27FC236}">
                <a16:creationId xmlns:a16="http://schemas.microsoft.com/office/drawing/2014/main" id="{9032D62B-1E8F-49E3-DC2C-565DBE1CAB6E}"/>
              </a:ext>
            </a:extLst>
          </p:cNvPr>
          <p:cNvSpPr/>
          <p:nvPr/>
        </p:nvSpPr>
        <p:spPr>
          <a:xfrm rot="16200000">
            <a:off x="818508" y="3436800"/>
            <a:ext cx="317133" cy="420484"/>
          </a:xfrm>
          <a:prstGeom prst="roundRect">
            <a:avLst>
              <a:gd name="adj" fmla="val 6716"/>
            </a:avLst>
          </a:prstGeom>
          <a:solidFill>
            <a:srgbClr val="2F9C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A746EB07-1814-FADC-7FD5-36D237ED2D75}"/>
              </a:ext>
            </a:extLst>
          </p:cNvPr>
          <p:cNvSpPr txBox="1"/>
          <p:nvPr/>
        </p:nvSpPr>
        <p:spPr>
          <a:xfrm>
            <a:off x="1337223" y="2007663"/>
            <a:ext cx="3625545" cy="261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Configura</a:t>
            </a:r>
            <a:r>
              <a:rPr lang="en-US" sz="1700" dirty="0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licenza</a:t>
            </a:r>
            <a:endParaRPr lang="en-US" sz="1700" dirty="0">
              <a:solidFill>
                <a:srgbClr val="43454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66AE1F91-EE3C-EF9E-B6D0-C6313E2BE5A4}"/>
              </a:ext>
            </a:extLst>
          </p:cNvPr>
          <p:cNvSpPr txBox="1"/>
          <p:nvPr/>
        </p:nvSpPr>
        <p:spPr>
          <a:xfrm>
            <a:off x="1337223" y="2383403"/>
            <a:ext cx="3625545" cy="261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Procedi</a:t>
            </a:r>
            <a:r>
              <a:rPr lang="en-US" sz="1700" dirty="0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all’ordine</a:t>
            </a:r>
            <a:endParaRPr lang="en-US" sz="1700" dirty="0">
              <a:solidFill>
                <a:srgbClr val="43454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35569D5B-D75F-2AF8-2654-FDC5FEEFCD8A}"/>
              </a:ext>
            </a:extLst>
          </p:cNvPr>
          <p:cNvSpPr txBox="1"/>
          <p:nvPr/>
        </p:nvSpPr>
        <p:spPr>
          <a:xfrm>
            <a:off x="1337223" y="2730892"/>
            <a:ext cx="3625545" cy="261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1700" dirty="0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Indica il </a:t>
            </a:r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titolare</a:t>
            </a:r>
            <a:r>
              <a:rPr lang="en-US" sz="1700" dirty="0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 di </a:t>
            </a:r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licenza</a:t>
            </a:r>
            <a:endParaRPr lang="en-US" sz="1700" dirty="0">
              <a:solidFill>
                <a:srgbClr val="43454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8032EB4C-2049-50B0-8AA6-23FFF075FE2F}"/>
              </a:ext>
            </a:extLst>
          </p:cNvPr>
          <p:cNvSpPr txBox="1"/>
          <p:nvPr/>
        </p:nvSpPr>
        <p:spPr>
          <a:xfrm>
            <a:off x="1337223" y="3129839"/>
            <a:ext cx="3625545" cy="261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Accetta</a:t>
            </a:r>
            <a:r>
              <a:rPr lang="en-US" sz="1700" dirty="0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 la </a:t>
            </a:r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licenza</a:t>
            </a:r>
            <a:endParaRPr lang="en-US" sz="1700" dirty="0">
              <a:solidFill>
                <a:srgbClr val="43454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A15A9BE4-6F58-0313-3973-1FA45B1A26B8}"/>
              </a:ext>
            </a:extLst>
          </p:cNvPr>
          <p:cNvSpPr txBox="1"/>
          <p:nvPr/>
        </p:nvSpPr>
        <p:spPr>
          <a:xfrm>
            <a:off x="1337223" y="3520040"/>
            <a:ext cx="3625545" cy="261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1700" dirty="0" err="1">
                <a:solidFill>
                  <a:srgbClr val="434548"/>
                </a:solidFill>
                <a:latin typeface="Poppins" pitchFamily="2" charset="77"/>
                <a:cs typeface="Poppins" pitchFamily="2" charset="77"/>
              </a:rPr>
              <a:t>Salda</a:t>
            </a:r>
            <a:endParaRPr lang="en-US" sz="1700" dirty="0">
              <a:solidFill>
                <a:srgbClr val="434548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4187E45F-7BD2-E0AB-17D3-8571E4C36A82}"/>
              </a:ext>
            </a:extLst>
          </p:cNvPr>
          <p:cNvCxnSpPr>
            <a:cxnSpLocks/>
          </p:cNvCxnSpPr>
          <p:nvPr/>
        </p:nvCxnSpPr>
        <p:spPr>
          <a:xfrm>
            <a:off x="0" y="6324223"/>
            <a:ext cx="10471471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2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994DB-7B34-951B-B16F-11DFE74FC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1D1329F2-B6E8-7915-9318-4AA89A9E15B9}"/>
              </a:ext>
            </a:extLst>
          </p:cNvPr>
          <p:cNvCxnSpPr>
            <a:cxnSpLocks/>
          </p:cNvCxnSpPr>
          <p:nvPr/>
        </p:nvCxnSpPr>
        <p:spPr>
          <a:xfrm>
            <a:off x="0" y="2610994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107275DC-D5C7-BB3F-B247-885911BED536}"/>
              </a:ext>
            </a:extLst>
          </p:cNvPr>
          <p:cNvSpPr txBox="1"/>
          <p:nvPr/>
        </p:nvSpPr>
        <p:spPr>
          <a:xfrm>
            <a:off x="581977" y="563601"/>
            <a:ext cx="851741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Configura</a:t>
            </a:r>
            <a:r>
              <a:rPr lang="en-IN" sz="3600" b="1" dirty="0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 la </a:t>
            </a: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licenza</a:t>
            </a:r>
            <a:endParaRPr lang="en-IN" sz="3600" b="1" dirty="0">
              <a:solidFill>
                <a:srgbClr val="434548"/>
              </a:solidFill>
              <a:latin typeface="Poppins" pitchFamily="2" charset="77"/>
              <a:ea typeface="Inter V" panose="02000503000000020004" pitchFamily="2" charset="0"/>
              <a:cs typeface="Poppins" pitchFamily="2" charset="77"/>
            </a:endParaRPr>
          </a:p>
        </p:txBody>
      </p:sp>
      <p:pic>
        <p:nvPicPr>
          <p:cNvPr id="2" name="Immagine 1" descr="Immagine che contiene acqua, natura, creatività&#10;&#10;Descrizione generata automaticamente">
            <a:extLst>
              <a:ext uri="{FF2B5EF4-FFF2-40B4-BE49-F238E27FC236}">
                <a16:creationId xmlns:a16="http://schemas.microsoft.com/office/drawing/2014/main" id="{6A1CAE01-ADDF-5102-B9C5-E75AADC1E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63" y="6148396"/>
            <a:ext cx="893735" cy="351653"/>
          </a:xfrm>
          <a:prstGeom prst="rect">
            <a:avLst/>
          </a:prstGeom>
        </p:spPr>
      </p:pic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6E42EF34-7218-92C6-3A4A-49CCB9D27E57}"/>
              </a:ext>
            </a:extLst>
          </p:cNvPr>
          <p:cNvCxnSpPr>
            <a:cxnSpLocks/>
          </p:cNvCxnSpPr>
          <p:nvPr/>
        </p:nvCxnSpPr>
        <p:spPr>
          <a:xfrm>
            <a:off x="152400" y="6461125"/>
            <a:ext cx="10471471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AAE94F2C-3EC7-8A2A-7F16-42304503717D}"/>
              </a:ext>
            </a:extLst>
          </p:cNvPr>
          <p:cNvCxnSpPr>
            <a:cxnSpLocks/>
          </p:cNvCxnSpPr>
          <p:nvPr/>
        </p:nvCxnSpPr>
        <p:spPr>
          <a:xfrm>
            <a:off x="0" y="5025259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B6E7155B-4E44-4866-709B-D004FFC9AD6A}"/>
              </a:ext>
            </a:extLst>
          </p:cNvPr>
          <p:cNvSpPr/>
          <p:nvPr/>
        </p:nvSpPr>
        <p:spPr>
          <a:xfrm>
            <a:off x="581977" y="2488276"/>
            <a:ext cx="4096901" cy="2640245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8450" marR="5080" indent="-285750">
              <a:lnSpc>
                <a:spcPct val="106100"/>
              </a:lnSpc>
              <a:spcBef>
                <a:spcPts val="100"/>
              </a:spcBef>
              <a:buClr>
                <a:srgbClr val="F47020"/>
              </a:buClr>
              <a:buFont typeface="Arial" panose="020B0604020202020204" pitchFamily="34" charset="0"/>
              <a:buChar char="•"/>
            </a:pPr>
            <a:r>
              <a:rPr lang="en-US" sz="1800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Compila</a:t>
            </a:r>
            <a:r>
              <a:rPr lang="en-US" sz="1800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i</a:t>
            </a:r>
            <a:r>
              <a:rPr lang="en-US" sz="1800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dati</a:t>
            </a:r>
            <a:r>
              <a:rPr lang="en-US" sz="1800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richiesti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in base al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tipo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di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licenza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che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stai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acquistando</a:t>
            </a:r>
            <a:endParaRPr lang="en-US" sz="1800" kern="0" dirty="0">
              <a:solidFill>
                <a:srgbClr val="8A919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Rettangolo 5">
            <a:extLst>
              <a:ext uri="{FF2B5EF4-FFF2-40B4-BE49-F238E27FC236}">
                <a16:creationId xmlns:a16="http://schemas.microsoft.com/office/drawing/2014/main" id="{C1EF82CD-FBF0-1F11-5EC3-7488E151EDBA}"/>
              </a:ext>
            </a:extLst>
          </p:cNvPr>
          <p:cNvSpPr/>
          <p:nvPr/>
        </p:nvSpPr>
        <p:spPr>
          <a:xfrm>
            <a:off x="5405165" y="1822652"/>
            <a:ext cx="6204858" cy="4169350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0C8B88-E846-FD55-F3F8-D4009AD03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88" y="2012063"/>
            <a:ext cx="6060011" cy="35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3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AD87F98C-7B7B-05FB-A5F7-76F790896E4C}"/>
              </a:ext>
            </a:extLst>
          </p:cNvPr>
          <p:cNvCxnSpPr>
            <a:cxnSpLocks/>
          </p:cNvCxnSpPr>
          <p:nvPr/>
        </p:nvCxnSpPr>
        <p:spPr>
          <a:xfrm>
            <a:off x="0" y="2610994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156B7A0A-A28F-B455-19F8-3DBE4E323B05}"/>
              </a:ext>
            </a:extLst>
          </p:cNvPr>
          <p:cNvSpPr txBox="1"/>
          <p:nvPr/>
        </p:nvSpPr>
        <p:spPr>
          <a:xfrm>
            <a:off x="581977" y="563601"/>
            <a:ext cx="851741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Procedi</a:t>
            </a:r>
            <a:r>
              <a:rPr lang="en-IN" sz="3600" b="1" dirty="0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 </a:t>
            </a: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all’ordine</a:t>
            </a:r>
            <a:endParaRPr lang="en-IN" sz="3600" b="1" dirty="0">
              <a:solidFill>
                <a:srgbClr val="434548"/>
              </a:solidFill>
              <a:latin typeface="Poppins" pitchFamily="2" charset="77"/>
              <a:ea typeface="Inter V" panose="02000503000000020004" pitchFamily="2" charset="0"/>
              <a:cs typeface="Poppins" pitchFamily="2" charset="77"/>
            </a:endParaRPr>
          </a:p>
        </p:txBody>
      </p:sp>
      <p:pic>
        <p:nvPicPr>
          <p:cNvPr id="2" name="Immagine 1" descr="Immagine che contiene acqua, natura, creatività&#10;&#10;Descrizione generata automaticamente">
            <a:extLst>
              <a:ext uri="{FF2B5EF4-FFF2-40B4-BE49-F238E27FC236}">
                <a16:creationId xmlns:a16="http://schemas.microsoft.com/office/drawing/2014/main" id="{6CDCC2D4-37EA-9E1C-8742-A8DD25ED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63" y="6148396"/>
            <a:ext cx="893735" cy="351653"/>
          </a:xfrm>
          <a:prstGeom prst="rect">
            <a:avLst/>
          </a:prstGeom>
        </p:spPr>
      </p:pic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906AFAEE-52E6-0539-8E42-0372C96145AA}"/>
              </a:ext>
            </a:extLst>
          </p:cNvPr>
          <p:cNvCxnSpPr>
            <a:cxnSpLocks/>
          </p:cNvCxnSpPr>
          <p:nvPr/>
        </p:nvCxnSpPr>
        <p:spPr>
          <a:xfrm>
            <a:off x="152400" y="6461125"/>
            <a:ext cx="10471471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9628CD3E-C8B8-D77D-EFBD-CB00A46702EF}"/>
              </a:ext>
            </a:extLst>
          </p:cNvPr>
          <p:cNvCxnSpPr>
            <a:cxnSpLocks/>
          </p:cNvCxnSpPr>
          <p:nvPr/>
        </p:nvCxnSpPr>
        <p:spPr>
          <a:xfrm>
            <a:off x="0" y="5025259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F6DDEA81-F414-7EAD-0B83-9632149C6288}"/>
              </a:ext>
            </a:extLst>
          </p:cNvPr>
          <p:cNvSpPr/>
          <p:nvPr/>
        </p:nvSpPr>
        <p:spPr>
          <a:xfrm>
            <a:off x="7456236" y="1651958"/>
            <a:ext cx="4096901" cy="4125381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marR="5080" indent="-342900">
              <a:lnSpc>
                <a:spcPct val="106100"/>
              </a:lnSpc>
              <a:spcBef>
                <a:spcPts val="100"/>
              </a:spcBef>
              <a:buClr>
                <a:srgbClr val="F47020"/>
              </a:buClr>
              <a:buAutoNum type="arabicPeriod"/>
            </a:pP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Ricontrolla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le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licenze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che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hai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aggiunto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al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tuo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Carrello</a:t>
            </a:r>
            <a:b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</a:br>
            <a:endParaRPr lang="en-US" kern="0" dirty="0">
              <a:solidFill>
                <a:srgbClr val="8A9199"/>
              </a:solidFill>
              <a:latin typeface="Poppins" pitchFamily="2" charset="77"/>
              <a:cs typeface="Poppins" pitchFamily="2" charset="77"/>
            </a:endParaRPr>
          </a:p>
          <a:p>
            <a:pPr marL="355600" marR="5080" indent="-342900">
              <a:lnSpc>
                <a:spcPct val="106100"/>
              </a:lnSpc>
              <a:spcBef>
                <a:spcPts val="100"/>
              </a:spcBef>
              <a:buClr>
                <a:srgbClr val="F47020"/>
              </a:buClr>
              <a:buAutoNum type="arabicPeriod"/>
            </a:pP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Se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hai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bisogno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di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aggiungerne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altre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dello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stesso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tipo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clicca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su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kern="0" dirty="0" err="1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Acquista</a:t>
            </a:r>
            <a:r>
              <a:rPr lang="en-US" b="1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 di nuovo</a:t>
            </a:r>
            <a:r>
              <a:rPr lang="en-US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oppure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kern="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Procedi</a:t>
            </a:r>
            <a:r>
              <a:rPr lang="en-US" b="1" kern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kern="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all’ordine</a:t>
            </a:r>
            <a:endParaRPr lang="en-US" b="1" dirty="0">
              <a:solidFill>
                <a:schemeClr val="tx1"/>
              </a:solidFill>
              <a:latin typeface="Poppins" pitchFamily="2" charset="77"/>
              <a:ea typeface="Calibri"/>
              <a:cs typeface="Poppins" pitchFamily="2" charset="77"/>
            </a:endParaRPr>
          </a:p>
        </p:txBody>
      </p:sp>
      <p:sp>
        <p:nvSpPr>
          <p:cNvPr id="4" name="Rettangolo 5">
            <a:extLst>
              <a:ext uri="{FF2B5EF4-FFF2-40B4-BE49-F238E27FC236}">
                <a16:creationId xmlns:a16="http://schemas.microsoft.com/office/drawing/2014/main" id="{012957C1-ED7E-F407-D062-67D85D9D17C0}"/>
              </a:ext>
            </a:extLst>
          </p:cNvPr>
          <p:cNvSpPr/>
          <p:nvPr/>
        </p:nvSpPr>
        <p:spPr>
          <a:xfrm>
            <a:off x="690726" y="1662256"/>
            <a:ext cx="6204858" cy="4169350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EDF5ED-36A3-242C-68FE-8C5EA14CE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86" y="2052028"/>
            <a:ext cx="6026997" cy="33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0D2C5-EBF4-FBE8-3142-5AEAF14FF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FD6F1B52-2782-2BD2-1E58-B9A1C96568D6}"/>
              </a:ext>
            </a:extLst>
          </p:cNvPr>
          <p:cNvCxnSpPr>
            <a:cxnSpLocks/>
          </p:cNvCxnSpPr>
          <p:nvPr/>
        </p:nvCxnSpPr>
        <p:spPr>
          <a:xfrm>
            <a:off x="0" y="2610994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0044E234-8A15-C771-09FE-77554A76546A}"/>
              </a:ext>
            </a:extLst>
          </p:cNvPr>
          <p:cNvSpPr txBox="1"/>
          <p:nvPr/>
        </p:nvSpPr>
        <p:spPr>
          <a:xfrm>
            <a:off x="581977" y="563601"/>
            <a:ext cx="851741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N" sz="3600" b="1" dirty="0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Indica il </a:t>
            </a: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titolare</a:t>
            </a:r>
            <a:r>
              <a:rPr lang="en-IN" sz="3600" b="1" dirty="0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 di </a:t>
            </a: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licenza</a:t>
            </a:r>
            <a:endParaRPr lang="en-IN" sz="3600" b="1" dirty="0">
              <a:solidFill>
                <a:srgbClr val="434548"/>
              </a:solidFill>
              <a:latin typeface="Poppins" pitchFamily="2" charset="77"/>
              <a:ea typeface="Inter V" panose="02000503000000020004" pitchFamily="2" charset="0"/>
              <a:cs typeface="Poppins" pitchFamily="2" charset="77"/>
            </a:endParaRPr>
          </a:p>
        </p:txBody>
      </p:sp>
      <p:pic>
        <p:nvPicPr>
          <p:cNvPr id="2" name="Immagine 1" descr="Immagine che contiene acqua, natura, creatività&#10;&#10;Descrizione generata automaticamente">
            <a:extLst>
              <a:ext uri="{FF2B5EF4-FFF2-40B4-BE49-F238E27FC236}">
                <a16:creationId xmlns:a16="http://schemas.microsoft.com/office/drawing/2014/main" id="{551D655E-9CE7-3CF6-C83D-2AD142584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63" y="6148396"/>
            <a:ext cx="893735" cy="351653"/>
          </a:xfrm>
          <a:prstGeom prst="rect">
            <a:avLst/>
          </a:prstGeom>
        </p:spPr>
      </p:pic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AEF024F5-449F-CDFD-0DB1-9D5A08DF97B7}"/>
              </a:ext>
            </a:extLst>
          </p:cNvPr>
          <p:cNvCxnSpPr>
            <a:cxnSpLocks/>
          </p:cNvCxnSpPr>
          <p:nvPr/>
        </p:nvCxnSpPr>
        <p:spPr>
          <a:xfrm>
            <a:off x="152400" y="6461125"/>
            <a:ext cx="10471471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FAA40756-461E-6EF8-8DD0-9B763F846C66}"/>
              </a:ext>
            </a:extLst>
          </p:cNvPr>
          <p:cNvCxnSpPr>
            <a:cxnSpLocks/>
          </p:cNvCxnSpPr>
          <p:nvPr/>
        </p:nvCxnSpPr>
        <p:spPr>
          <a:xfrm>
            <a:off x="0" y="5025259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591F61AF-8627-EB55-7589-3B3DA2B45450}"/>
              </a:ext>
            </a:extLst>
          </p:cNvPr>
          <p:cNvSpPr/>
          <p:nvPr/>
        </p:nvSpPr>
        <p:spPr>
          <a:xfrm>
            <a:off x="581977" y="1555671"/>
            <a:ext cx="4096901" cy="3194454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Dopo aver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indicato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gli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estremi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della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licenza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, qui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puoi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inserire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kern="0" dirty="0" err="1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dati</a:t>
            </a:r>
            <a:r>
              <a:rPr lang="en-US" b="1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 del </a:t>
            </a:r>
            <a:r>
              <a:rPr lang="en-US" b="1" kern="0" dirty="0" err="1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titolare</a:t>
            </a:r>
            <a:r>
              <a:rPr lang="en-US" b="1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della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stessa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endParaRPr lang="en-US" kern="0" dirty="0">
              <a:solidFill>
                <a:srgbClr val="8A9199"/>
              </a:solidFill>
              <a:latin typeface="Poppins" pitchFamily="2" charset="77"/>
              <a:cs typeface="Poppins" pitchFamily="2" charset="77"/>
            </a:endParaRPr>
          </a:p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Accertati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sempre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che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le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informazioni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siano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corrette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perchè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con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queste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genereremo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la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tua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licenza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4" name="Rettangolo 5">
            <a:extLst>
              <a:ext uri="{FF2B5EF4-FFF2-40B4-BE49-F238E27FC236}">
                <a16:creationId xmlns:a16="http://schemas.microsoft.com/office/drawing/2014/main" id="{5EE9FDE7-5CFC-4730-0ED8-ABF040A81FBC}"/>
              </a:ext>
            </a:extLst>
          </p:cNvPr>
          <p:cNvSpPr/>
          <p:nvPr/>
        </p:nvSpPr>
        <p:spPr>
          <a:xfrm>
            <a:off x="7425334" y="858770"/>
            <a:ext cx="3342758" cy="5750303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A8C4F689-A994-22A1-8057-5601ACC72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72" t="4445" r="11976"/>
          <a:stretch/>
        </p:blipFill>
        <p:spPr>
          <a:xfrm>
            <a:off x="7441780" y="949091"/>
            <a:ext cx="3290687" cy="565998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FB806A-D967-AC6D-DC2D-2E2094D2F4EB}"/>
              </a:ext>
            </a:extLst>
          </p:cNvPr>
          <p:cNvSpPr txBox="1"/>
          <p:nvPr/>
        </p:nvSpPr>
        <p:spPr>
          <a:xfrm>
            <a:off x="581977" y="5091892"/>
            <a:ext cx="5514023" cy="1302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US" sz="2000" b="1" kern="0" dirty="0" err="1">
                <a:latin typeface="Helvetica"/>
                <a:cs typeface="Helvetica"/>
              </a:rPr>
              <a:t>Attiva</a:t>
            </a:r>
            <a:r>
              <a:rPr lang="en-US" sz="2000" b="1" kern="0" dirty="0">
                <a:latin typeface="Helvetica"/>
                <a:cs typeface="Helvetica"/>
              </a:rPr>
              <a:t> </a:t>
            </a:r>
            <a:r>
              <a:rPr lang="en-US" sz="2000" b="1" kern="0" dirty="0" err="1">
                <a:latin typeface="Helvetica"/>
                <a:cs typeface="Helvetica"/>
              </a:rPr>
              <a:t>l'account</a:t>
            </a:r>
            <a:r>
              <a:rPr lang="en-US" sz="2000" b="1" kern="0" dirty="0">
                <a:latin typeface="Helvetica"/>
                <a:cs typeface="Helvetica"/>
              </a:rPr>
              <a:t> </a:t>
            </a:r>
            <a:r>
              <a:rPr lang="en-US" sz="2000" b="1" kern="0" dirty="0" err="1">
                <a:latin typeface="Helvetica"/>
                <a:cs typeface="Helvetica"/>
              </a:rPr>
              <a:t>Utilizzatore</a:t>
            </a:r>
            <a:r>
              <a:rPr lang="en-US" sz="2000" b="1" kern="0" dirty="0">
                <a:latin typeface="Helvetica"/>
                <a:cs typeface="Helvetica"/>
              </a:rPr>
              <a:t>!</a:t>
            </a:r>
            <a:endParaRPr lang="en-US" dirty="0"/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È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disponibile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il </a:t>
            </a:r>
            <a:r>
              <a:rPr lang="en-US" b="1" kern="0" dirty="0">
                <a:solidFill>
                  <a:srgbClr val="8A9199"/>
                </a:solidFill>
                <a:latin typeface="Helvetica"/>
                <a:cs typeface="Helvetica"/>
              </a:rPr>
              <a:t>nuovo account </a:t>
            </a:r>
            <a:r>
              <a:rPr lang="en-US" b="1" kern="0" dirty="0" err="1">
                <a:solidFill>
                  <a:srgbClr val="8A9199"/>
                </a:solidFill>
                <a:latin typeface="Helvetica"/>
                <a:cs typeface="Helvetica"/>
              </a:rPr>
              <a:t>Utilizzatore</a:t>
            </a:r>
            <a:r>
              <a:rPr lang="en-US" b="1" kern="0" dirty="0">
                <a:solidFill>
                  <a:srgbClr val="8A9199"/>
                </a:solidFill>
                <a:latin typeface="Helvetica"/>
                <a:cs typeface="Helvetica"/>
              </a:rPr>
              <a:t> 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per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gestire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le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proprie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licenze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ancora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più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velocemente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.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Attivalo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subito a </a:t>
            </a:r>
            <a:r>
              <a:rPr lang="en-US" kern="0" dirty="0" err="1">
                <a:solidFill>
                  <a:srgbClr val="8A9199"/>
                </a:solidFill>
                <a:latin typeface="Helvetica"/>
                <a:cs typeface="Helvetica"/>
              </a:rPr>
              <a:t>costo</a:t>
            </a:r>
            <a:r>
              <a:rPr lang="en-US" kern="0" dirty="0">
                <a:solidFill>
                  <a:srgbClr val="8A9199"/>
                </a:solidFill>
                <a:latin typeface="Helvetica"/>
                <a:cs typeface="Helvetica"/>
              </a:rPr>
              <a:t> zero.</a:t>
            </a:r>
            <a:endParaRPr lang="en-US" kern="0" dirty="0">
              <a:solidFill>
                <a:srgbClr val="8A9199"/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236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36F87-EEAB-2A54-45D3-4FBBDC38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62B37EA2-085A-0EDA-FFFD-554AA695F1A4}"/>
              </a:ext>
            </a:extLst>
          </p:cNvPr>
          <p:cNvCxnSpPr>
            <a:cxnSpLocks/>
          </p:cNvCxnSpPr>
          <p:nvPr/>
        </p:nvCxnSpPr>
        <p:spPr>
          <a:xfrm>
            <a:off x="0" y="2610994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D34D013C-200E-8209-B068-4F96E3BC1D52}"/>
              </a:ext>
            </a:extLst>
          </p:cNvPr>
          <p:cNvSpPr txBox="1"/>
          <p:nvPr/>
        </p:nvSpPr>
        <p:spPr>
          <a:xfrm>
            <a:off x="581977" y="563601"/>
            <a:ext cx="851741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Accetta</a:t>
            </a:r>
            <a:r>
              <a:rPr lang="en-IN" sz="3600" b="1" dirty="0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 la </a:t>
            </a: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licenza</a:t>
            </a:r>
            <a:endParaRPr lang="en-IN" sz="3600" b="1" dirty="0">
              <a:solidFill>
                <a:srgbClr val="434548"/>
              </a:solidFill>
              <a:latin typeface="Poppins" pitchFamily="2" charset="77"/>
              <a:ea typeface="Inter V" panose="02000503000000020004" pitchFamily="2" charset="0"/>
              <a:cs typeface="Poppins" pitchFamily="2" charset="77"/>
            </a:endParaRPr>
          </a:p>
        </p:txBody>
      </p:sp>
      <p:pic>
        <p:nvPicPr>
          <p:cNvPr id="2" name="Immagine 1" descr="Immagine che contiene acqua, natura, creatività&#10;&#10;Descrizione generata automaticamente">
            <a:extLst>
              <a:ext uri="{FF2B5EF4-FFF2-40B4-BE49-F238E27FC236}">
                <a16:creationId xmlns:a16="http://schemas.microsoft.com/office/drawing/2014/main" id="{CE8B837A-394D-14E9-424B-8F8FA191D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63" y="6148396"/>
            <a:ext cx="893735" cy="351653"/>
          </a:xfrm>
          <a:prstGeom prst="rect">
            <a:avLst/>
          </a:prstGeom>
        </p:spPr>
      </p:pic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B1862B01-1201-F647-0526-27F4E272E0E1}"/>
              </a:ext>
            </a:extLst>
          </p:cNvPr>
          <p:cNvCxnSpPr>
            <a:cxnSpLocks/>
          </p:cNvCxnSpPr>
          <p:nvPr/>
        </p:nvCxnSpPr>
        <p:spPr>
          <a:xfrm>
            <a:off x="152400" y="6461125"/>
            <a:ext cx="10471471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4BA159F2-D137-CE11-1B3B-844E48131CAB}"/>
              </a:ext>
            </a:extLst>
          </p:cNvPr>
          <p:cNvCxnSpPr>
            <a:cxnSpLocks/>
          </p:cNvCxnSpPr>
          <p:nvPr/>
        </p:nvCxnSpPr>
        <p:spPr>
          <a:xfrm>
            <a:off x="0" y="5025259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A6564D5D-E72F-4E37-6E44-A48BFA17A2AB}"/>
              </a:ext>
            </a:extLst>
          </p:cNvPr>
          <p:cNvSpPr/>
          <p:nvPr/>
        </p:nvSpPr>
        <p:spPr>
          <a:xfrm>
            <a:off x="7456236" y="1651958"/>
            <a:ext cx="4096901" cy="4125381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Flagga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le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condizioni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di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licenza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per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accettarle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L'accettazione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online ha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valore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di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firma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e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rende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la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licenza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valida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US" dirty="0">
              <a:latin typeface="Poppins" pitchFamily="2" charset="77"/>
              <a:cs typeface="Poppins" pitchFamily="2" charset="77"/>
            </a:endParaRPr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endParaRPr lang="en-US" kern="0" dirty="0">
              <a:solidFill>
                <a:srgbClr val="8A9199"/>
              </a:solidFill>
              <a:latin typeface="Poppins" pitchFamily="2" charset="77"/>
              <a:cs typeface="Poppins" pitchFamily="2" charset="77"/>
            </a:endParaRPr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Poi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clicca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kern="0" dirty="0" err="1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su</a:t>
            </a:r>
            <a:r>
              <a:rPr lang="en-US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kern="0" dirty="0">
                <a:solidFill>
                  <a:srgbClr val="8A9199"/>
                </a:solidFill>
                <a:latin typeface="Poppins" pitchFamily="2" charset="77"/>
                <a:cs typeface="Poppins" pitchFamily="2" charset="77"/>
              </a:rPr>
              <a:t>Avanti </a:t>
            </a:r>
            <a:r>
              <a:rPr lang="en-US" b="1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per </a:t>
            </a:r>
            <a:r>
              <a:rPr lang="en-US" b="1" kern="0" dirty="0" err="1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generare</a:t>
            </a:r>
            <a:r>
              <a:rPr lang="en-US" b="1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 il </a:t>
            </a:r>
            <a:r>
              <a:rPr lang="en-US" b="1" kern="0" dirty="0" err="1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tuo</a:t>
            </a:r>
            <a:r>
              <a:rPr lang="en-US" b="1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b="1" kern="0" dirty="0" err="1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permesso</a:t>
            </a:r>
            <a:r>
              <a:rPr lang="en-US" b="1" kern="0" dirty="0">
                <a:solidFill>
                  <a:srgbClr val="2F9CAA"/>
                </a:solidFill>
                <a:latin typeface="Poppins" pitchFamily="2" charset="77"/>
                <a:cs typeface="Poppins" pitchFamily="2" charset="77"/>
              </a:rPr>
              <a:t>.</a:t>
            </a:r>
            <a:endParaRPr lang="en-US" b="1" dirty="0">
              <a:solidFill>
                <a:srgbClr val="2F9CAA"/>
              </a:solidFill>
              <a:latin typeface="Poppins" pitchFamily="2" charset="77"/>
              <a:ea typeface="Calibri"/>
              <a:cs typeface="Poppins" pitchFamily="2" charset="77"/>
            </a:endParaRPr>
          </a:p>
        </p:txBody>
      </p:sp>
      <p:sp>
        <p:nvSpPr>
          <p:cNvPr id="4" name="Rettangolo 5">
            <a:extLst>
              <a:ext uri="{FF2B5EF4-FFF2-40B4-BE49-F238E27FC236}">
                <a16:creationId xmlns:a16="http://schemas.microsoft.com/office/drawing/2014/main" id="{DCBC32F0-4FC4-C5B7-013D-6C463C616BC9}"/>
              </a:ext>
            </a:extLst>
          </p:cNvPr>
          <p:cNvSpPr/>
          <p:nvPr/>
        </p:nvSpPr>
        <p:spPr>
          <a:xfrm>
            <a:off x="690726" y="1662256"/>
            <a:ext cx="6204858" cy="4169350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6DC7C1-DFB0-4937-7E5E-366A93D1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37" y="1785154"/>
            <a:ext cx="5766490" cy="39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1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FF713-5D29-A954-5E68-765B05325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DDA2C240-5837-7331-C548-B13BB493C7B0}"/>
              </a:ext>
            </a:extLst>
          </p:cNvPr>
          <p:cNvCxnSpPr>
            <a:cxnSpLocks/>
          </p:cNvCxnSpPr>
          <p:nvPr/>
        </p:nvCxnSpPr>
        <p:spPr>
          <a:xfrm>
            <a:off x="0" y="2610994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EE1BC41A-23F3-C972-A30B-54F57AEFA73D}"/>
              </a:ext>
            </a:extLst>
          </p:cNvPr>
          <p:cNvSpPr txBox="1"/>
          <p:nvPr/>
        </p:nvSpPr>
        <p:spPr>
          <a:xfrm>
            <a:off x="581977" y="563601"/>
            <a:ext cx="851741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N" sz="3600" b="1" dirty="0" err="1">
                <a:solidFill>
                  <a:srgbClr val="434548"/>
                </a:solidFill>
                <a:latin typeface="Poppins" pitchFamily="2" charset="77"/>
                <a:ea typeface="Inter V" panose="02000503000000020004" pitchFamily="2" charset="0"/>
                <a:cs typeface="Poppins" pitchFamily="2" charset="77"/>
              </a:rPr>
              <a:t>Salda</a:t>
            </a:r>
            <a:endParaRPr lang="en-IN" sz="3600" b="1" dirty="0">
              <a:solidFill>
                <a:srgbClr val="434548"/>
              </a:solidFill>
              <a:latin typeface="Poppins" pitchFamily="2" charset="77"/>
              <a:ea typeface="Inter V" panose="02000503000000020004" pitchFamily="2" charset="0"/>
              <a:cs typeface="Poppins" pitchFamily="2" charset="77"/>
            </a:endParaRPr>
          </a:p>
        </p:txBody>
      </p:sp>
      <p:pic>
        <p:nvPicPr>
          <p:cNvPr id="2" name="Immagine 1" descr="Immagine che contiene acqua, natura, creatività&#10;&#10;Descrizione generata automaticamente">
            <a:extLst>
              <a:ext uri="{FF2B5EF4-FFF2-40B4-BE49-F238E27FC236}">
                <a16:creationId xmlns:a16="http://schemas.microsoft.com/office/drawing/2014/main" id="{199FAA37-D59B-AB85-6AD9-2FCEC183C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63" y="6148396"/>
            <a:ext cx="893735" cy="351653"/>
          </a:xfrm>
          <a:prstGeom prst="rect">
            <a:avLst/>
          </a:prstGeom>
        </p:spPr>
      </p:pic>
      <p:cxnSp>
        <p:nvCxnSpPr>
          <p:cNvPr id="5" name="Straight Connector 21">
            <a:extLst>
              <a:ext uri="{FF2B5EF4-FFF2-40B4-BE49-F238E27FC236}">
                <a16:creationId xmlns:a16="http://schemas.microsoft.com/office/drawing/2014/main" id="{8979909A-4BF8-4427-BECC-65B9993E4E26}"/>
              </a:ext>
            </a:extLst>
          </p:cNvPr>
          <p:cNvCxnSpPr>
            <a:cxnSpLocks/>
          </p:cNvCxnSpPr>
          <p:nvPr/>
        </p:nvCxnSpPr>
        <p:spPr>
          <a:xfrm>
            <a:off x="152400" y="6461125"/>
            <a:ext cx="10471471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296AEBB1-39A0-32DD-333F-DD5719D857FD}"/>
              </a:ext>
            </a:extLst>
          </p:cNvPr>
          <p:cNvCxnSpPr>
            <a:cxnSpLocks/>
          </p:cNvCxnSpPr>
          <p:nvPr/>
        </p:nvCxnSpPr>
        <p:spPr>
          <a:xfrm>
            <a:off x="0" y="5025259"/>
            <a:ext cx="12192000" cy="0"/>
          </a:xfrm>
          <a:prstGeom prst="line">
            <a:avLst/>
          </a:prstGeom>
          <a:ln>
            <a:solidFill>
              <a:srgbClr val="F07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id="{0FFB76C1-DC24-38E4-28AC-B86878B1FA00}"/>
              </a:ext>
            </a:extLst>
          </p:cNvPr>
          <p:cNvSpPr/>
          <p:nvPr/>
        </p:nvSpPr>
        <p:spPr>
          <a:xfrm>
            <a:off x="581977" y="1555670"/>
            <a:ext cx="4096901" cy="3767797"/>
          </a:xfrm>
          <a:prstGeom prst="roundRect">
            <a:avLst>
              <a:gd name="adj" fmla="val 6716"/>
            </a:avLst>
          </a:prstGeom>
          <a:solidFill>
            <a:srgbClr val="F0F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r>
              <a:rPr lang="en-US" sz="1800" b="1" kern="0" dirty="0" err="1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Salda</a:t>
            </a:r>
            <a:r>
              <a:rPr lang="en-US" sz="1800" b="1" kern="0" dirty="0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 carta: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Inserisci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attiva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subito la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licenza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Via mail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riceverai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conferma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dell’acquisto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 il link da cui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potrai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scaricare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licenza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fattura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endParaRPr lang="en-US" sz="1800" kern="0" dirty="0">
              <a:solidFill>
                <a:srgbClr val="8A91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r>
              <a:rPr lang="en-US" sz="1800" b="1" kern="0" dirty="0" err="1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Salda</a:t>
            </a:r>
            <a:r>
              <a:rPr lang="en-US" sz="1800" b="1" kern="0" dirty="0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 </a:t>
            </a:r>
            <a:r>
              <a:rPr lang="en-US" sz="1800" b="1" kern="0" dirty="0" err="1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bonifico</a:t>
            </a:r>
            <a:r>
              <a:rPr lang="en-US" sz="1800" b="1" kern="0" dirty="0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b="1" kern="0" dirty="0" err="1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bancario</a:t>
            </a:r>
            <a:r>
              <a:rPr lang="en-US" sz="1800" b="1" kern="0" dirty="0">
                <a:solidFill>
                  <a:srgbClr val="2F9CA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La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licenza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si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attiva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già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 al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momento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dell’emissione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della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</a:rPr>
              <a:t>fattura.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mail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riceverai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il link per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scaricare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entrambe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endParaRPr lang="en-US" sz="1800" kern="0" dirty="0">
              <a:solidFill>
                <a:srgbClr val="8A91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6019BD18-E3CE-7FE8-9DB3-C54FD58790FF}"/>
              </a:ext>
            </a:extLst>
          </p:cNvPr>
          <p:cNvSpPr/>
          <p:nvPr/>
        </p:nvSpPr>
        <p:spPr>
          <a:xfrm>
            <a:off x="5405165" y="1822652"/>
            <a:ext cx="6204858" cy="4169350"/>
          </a:xfrm>
          <a:prstGeom prst="rect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B4A9BDB-1BC8-FE79-47D3-9FBEE50AE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494" y="2491177"/>
            <a:ext cx="5410200" cy="28322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1A377A-40B5-3202-5EF1-9DC811E4D960}"/>
              </a:ext>
            </a:extLst>
          </p:cNvPr>
          <p:cNvSpPr txBox="1"/>
          <p:nvPr/>
        </p:nvSpPr>
        <p:spPr>
          <a:xfrm>
            <a:off x="427379" y="5443284"/>
            <a:ext cx="4869016" cy="96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  <a:buClr>
                <a:srgbClr val="1CAA9E"/>
              </a:buClr>
            </a:pP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dopo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l’emissione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fattura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decidi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pagare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con carta, il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saldo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da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considerare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sarà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sempre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quello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riportato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nella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fattura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emessa</a:t>
            </a:r>
            <a:r>
              <a:rPr lang="en-US" sz="1800" kern="0" dirty="0">
                <a:solidFill>
                  <a:srgbClr val="8A91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13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1853233E-E627-2A7A-CC69-033F8631283C}"/>
              </a:ext>
            </a:extLst>
          </p:cNvPr>
          <p:cNvSpPr txBox="1"/>
          <p:nvPr/>
        </p:nvSpPr>
        <p:spPr>
          <a:xfrm>
            <a:off x="2460787" y="3733037"/>
            <a:ext cx="7270419" cy="378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1200" dirty="0">
                <a:solidFill>
                  <a:schemeClr val="bg1"/>
                </a:solidFill>
                <a:latin typeface="Aquatico" pitchFamily="2" charset="0"/>
                <a:cs typeface="Poppins" pitchFamily="2" charset="77"/>
              </a:rPr>
              <a:t>INTERNATIONAL LIMITED</a:t>
            </a:r>
          </a:p>
        </p:txBody>
      </p:sp>
      <p:pic>
        <p:nvPicPr>
          <p:cNvPr id="5" name="Immagine 4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906E0C00-6907-7308-6AA2-62CFE993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97" y="2624173"/>
            <a:ext cx="2717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8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257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Calibri Light</vt:lpstr>
      <vt:lpstr>Aptos</vt:lpstr>
      <vt:lpstr>Arial</vt:lpstr>
      <vt:lpstr>Helvetica</vt:lpstr>
      <vt:lpstr>Aquatico</vt:lpstr>
      <vt:lpstr>Calibri</vt:lpstr>
      <vt:lpstr>Poppins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Sapling Creations</dc:creator>
  <cp:lastModifiedBy>Elena Aceto</cp:lastModifiedBy>
  <cp:revision>267</cp:revision>
  <dcterms:created xsi:type="dcterms:W3CDTF">2021-10-06T05:29:30Z</dcterms:created>
  <dcterms:modified xsi:type="dcterms:W3CDTF">2025-01-03T10:10:29Z</dcterms:modified>
</cp:coreProperties>
</file>